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82B77E-D996-4EBC-9CBE-AECAA757DBC0}">
  <a:tblStyle styleId="{4F82B77E-D996-4EBC-9CBE-AECAA757DB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678969d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678969d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78969d4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678969d4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78969d4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78969d4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678969d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678969d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v=6lgj1lsRkRE" TargetMode="External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5.jpg"/><Relationship Id="rId8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adisoncity.k12.al.us/Domain/1901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 rot="10">
            <a:off x="329997" y="538305"/>
            <a:ext cx="5060404" cy="10945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CC0000"/>
                </a:solidFill>
                <a:latin typeface="Impact"/>
              </a:rPr>
              <a:t>Coach Powers</a:t>
            </a:r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738888" y="4302660"/>
            <a:ext cx="4242600" cy="7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LIFE PE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Girl’s Basketball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000" y="1909450"/>
            <a:ext cx="2989175" cy="29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 b="10889" l="0" r="0" t="0"/>
          <a:stretch/>
        </p:blipFill>
        <p:spPr>
          <a:xfrm>
            <a:off x="6224121" y="161000"/>
            <a:ext cx="2515830" cy="298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7449" y="1909448"/>
            <a:ext cx="2904975" cy="29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About Me Video</a:t>
            </a:r>
            <a:endParaRPr sz="37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27475" y="3507350"/>
            <a:ext cx="2792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3427" r="3436" t="0"/>
          <a:stretch/>
        </p:blipFill>
        <p:spPr>
          <a:xfrm>
            <a:off x="155863" y="1539724"/>
            <a:ext cx="4018227" cy="287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title="Coach Powers Welcome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89" y="12640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-972500" y="178738"/>
            <a:ext cx="60453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Favorites</a:t>
            </a:r>
            <a:endParaRPr sz="6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-245512" y="1563900"/>
            <a:ext cx="4820966" cy="321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 rot="-538783">
            <a:off x="4328851" y="-13878"/>
            <a:ext cx="3021432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Everything Fitness</a:t>
            </a:r>
            <a:endParaRPr b="1" sz="3200">
              <a:solidFill>
                <a:srgbClr val="CC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5"/>
          <p:cNvSpPr txBox="1"/>
          <p:nvPr/>
        </p:nvSpPr>
        <p:spPr>
          <a:xfrm rot="1000013">
            <a:off x="7530420" y="1436661"/>
            <a:ext cx="1780293" cy="5714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Photography</a:t>
            </a:r>
            <a:endParaRPr b="1" sz="2500">
              <a:solidFill>
                <a:srgbClr val="CC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5"/>
          <p:cNvSpPr txBox="1"/>
          <p:nvPr/>
        </p:nvSpPr>
        <p:spPr>
          <a:xfrm rot="-881502">
            <a:off x="4568044" y="2918976"/>
            <a:ext cx="1163956" cy="932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CC0000"/>
                </a:solidFill>
                <a:latin typeface="Amatic SC"/>
                <a:ea typeface="Amatic SC"/>
                <a:cs typeface="Amatic SC"/>
                <a:sym typeface="Amatic SC"/>
              </a:rPr>
              <a:t>Family</a:t>
            </a:r>
            <a:endParaRPr b="1" sz="3400">
              <a:solidFill>
                <a:srgbClr val="CC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028075" y="4442800"/>
            <a:ext cx="14940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Coaching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14491" l="-6849" r="0" t="29033"/>
          <a:stretch/>
        </p:blipFill>
        <p:spPr>
          <a:xfrm rot="-851510">
            <a:off x="4346933" y="3856125"/>
            <a:ext cx="1209139" cy="11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b="16405" l="0" r="0" t="26251"/>
          <a:stretch/>
        </p:blipFill>
        <p:spPr>
          <a:xfrm rot="-914394">
            <a:off x="4457575" y="863799"/>
            <a:ext cx="1406753" cy="143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6">
            <a:alphaModFix/>
          </a:blip>
          <a:srcRect b="22642" l="0" r="0" t="0"/>
          <a:stretch/>
        </p:blipFill>
        <p:spPr>
          <a:xfrm rot="560704">
            <a:off x="7594057" y="2355708"/>
            <a:ext cx="1402356" cy="144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7">
            <a:alphaModFix/>
          </a:blip>
          <a:srcRect b="20813" l="0" r="0" t="30408"/>
          <a:stretch/>
        </p:blipFill>
        <p:spPr>
          <a:xfrm>
            <a:off x="5645950" y="3009825"/>
            <a:ext cx="1968284" cy="12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8">
            <a:alphaModFix/>
          </a:blip>
          <a:srcRect b="31749" l="0" r="0" t="0"/>
          <a:stretch/>
        </p:blipFill>
        <p:spPr>
          <a:xfrm rot="538388">
            <a:off x="6159151" y="1371725"/>
            <a:ext cx="1406747" cy="128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9">
            <a:alphaModFix/>
          </a:blip>
          <a:srcRect b="20340" l="0" r="0" t="33207"/>
          <a:stretch/>
        </p:blipFill>
        <p:spPr>
          <a:xfrm>
            <a:off x="7485926" y="0"/>
            <a:ext cx="1618626" cy="10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311700" y="218550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Experience</a:t>
            </a:r>
            <a:endParaRPr sz="56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11700" y="113317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This will be my 3rd year teaching at Bob Jones High School but 6th year teaching overall. I will be teaching LIFE PE and Health. I'm super passionate about coaching, photography, fitness, and overall health. I attended Samford University and played on the women's basketball team for four years. I'm currently the Head </a:t>
            </a:r>
            <a:r>
              <a:rPr lang="en" sz="125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Girls</a:t>
            </a:r>
            <a:r>
              <a:rPr lang="en" sz="125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 Basketball Coach here at Bob Jones. I love the platform I have as a high school educator because it allows me to make a difference in the lives of our students. I'm looking forward to another great year of teaching and coaching here at Bob Jones!</a:t>
            </a:r>
            <a:endParaRPr sz="125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All assignments and materials will be posted on Schoology. All grades will be communicated in iNow. </a:t>
            </a:r>
            <a:endParaRPr sz="125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10168" l="0" r="0" t="0"/>
          <a:stretch/>
        </p:blipFill>
        <p:spPr>
          <a:xfrm>
            <a:off x="2718750" y="2820800"/>
            <a:ext cx="3706500" cy="2219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01475" y="1122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Contact Information</a:t>
            </a:r>
            <a:endParaRPr sz="49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09" name="Google Shape;109;p17"/>
          <p:cNvGraphicFramePr/>
          <p:nvPr/>
        </p:nvGraphicFramePr>
        <p:xfrm>
          <a:off x="4571975" y="146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{4F82B77E-D996-4EBC-9CBE-AECAA757DBC0}</a:tableStyleId>
              </a:tblPr>
              <a:tblGrid>
                <a:gridCol w="1191675"/>
                <a:gridCol w="3093475"/>
              </a:tblGrid>
              <a:tr h="44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Graduate"/>
                          <a:ea typeface="Graduate"/>
                          <a:cs typeface="Graduate"/>
                          <a:sym typeface="Graduate"/>
                        </a:rPr>
                        <a:t>Email</a:t>
                      </a:r>
                      <a:endParaRPr>
                        <a:solidFill>
                          <a:srgbClr val="CC0000"/>
                        </a:solidFill>
                        <a:latin typeface="Graduate"/>
                        <a:ea typeface="Graduate"/>
                        <a:cs typeface="Graduate"/>
                        <a:sym typeface="Graduat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jpowers@madisoncity.k12.al.us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4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Graduate"/>
                          <a:ea typeface="Graduate"/>
                          <a:cs typeface="Graduate"/>
                          <a:sym typeface="Graduate"/>
                        </a:rPr>
                        <a:t>Website</a:t>
                      </a:r>
                      <a:endParaRPr>
                        <a:solidFill>
                          <a:srgbClr val="CC0000"/>
                        </a:solidFill>
                        <a:latin typeface="Graduate"/>
                        <a:ea typeface="Graduate"/>
                        <a:cs typeface="Graduate"/>
                        <a:sym typeface="Graduat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CC000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https://www.madisoncity.k12.al.us/Domain/1901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4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@jazpow89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4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@bjladypats</a:t>
                      </a:r>
                      <a:endParaRPr>
                        <a:solidFill>
                          <a:srgbClr val="CC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1274" y="2350475"/>
            <a:ext cx="442550" cy="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1275" y="2794975"/>
            <a:ext cx="442550" cy="4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913" y="1682150"/>
            <a:ext cx="3161625" cy="31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